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7CE2259C-F8BA-47F0-9EAE-A703799E39AD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97ACA3D-0254-4349-B759-24C58193BC30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NAMA KELOMPOK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4245936"/>
          </a:xfrm>
        </p:spPr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BOWVAL VALENTINO 		: 201431202</a:t>
            </a:r>
          </a:p>
          <a:p>
            <a:r>
              <a:rPr lang="en-US" dirty="0" smtClean="0"/>
              <a:t>NURHIKMAH			: 201431216</a:t>
            </a:r>
          </a:p>
          <a:p>
            <a:r>
              <a:rPr lang="en-US" dirty="0" smtClean="0"/>
              <a:t>MAGHFRIROH HIJRANDO 	: 201431220</a:t>
            </a:r>
          </a:p>
          <a:p>
            <a:r>
              <a:rPr lang="en-US" dirty="0" smtClean="0"/>
              <a:t>ADINDA ARIMBI PUJI LESTRI	: 201431226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393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143000" y="152400"/>
            <a:ext cx="7498080" cy="6553200"/>
          </a:xfrm>
        </p:spPr>
        <p:txBody>
          <a:bodyPr/>
          <a:lstStyle/>
          <a:p>
            <a:pPr marL="82296" indent="0">
              <a:buNone/>
            </a:pPr>
            <a:r>
              <a:rPr lang="en-US" sz="2400" dirty="0" err="1" smtClean="0"/>
              <a:t>Halaman</a:t>
            </a:r>
            <a:r>
              <a:rPr lang="en-US" sz="2400" dirty="0" smtClean="0"/>
              <a:t> home </a:t>
            </a:r>
            <a:r>
              <a:rPr lang="en-US" sz="2400" dirty="0" err="1" smtClean="0"/>
              <a:t>atas</a:t>
            </a:r>
            <a:r>
              <a:rPr lang="en-US" sz="2400" dirty="0" smtClean="0"/>
              <a:t> </a:t>
            </a:r>
            <a:r>
              <a:rPr lang="en-US" sz="2400" dirty="0" err="1" smtClean="0"/>
              <a:t>sebelum</a:t>
            </a:r>
            <a:r>
              <a:rPr lang="en-US" sz="2400" dirty="0" smtClean="0"/>
              <a:t> di </a:t>
            </a:r>
            <a:r>
              <a:rPr lang="en-US" sz="2400" dirty="0" err="1" smtClean="0"/>
              <a:t>ubah</a:t>
            </a:r>
            <a:endParaRPr lang="en-US" sz="2400" dirty="0" smtClean="0"/>
          </a:p>
          <a:p>
            <a:pPr marL="82296" indent="0">
              <a:buNone/>
            </a:pPr>
            <a:endParaRPr lang="en-US" dirty="0"/>
          </a:p>
          <a:p>
            <a:pPr marL="82296" indent="0">
              <a:buNone/>
            </a:pPr>
            <a:endParaRPr lang="en-US" dirty="0" smtClean="0"/>
          </a:p>
          <a:p>
            <a:pPr marL="82296" indent="0">
              <a:buNone/>
            </a:pPr>
            <a:endParaRPr lang="en-US" dirty="0" smtClean="0"/>
          </a:p>
          <a:p>
            <a:pPr marL="82296" indent="0">
              <a:buNone/>
            </a:pPr>
            <a:endParaRPr lang="en-US" dirty="0"/>
          </a:p>
          <a:p>
            <a:pPr marL="82296" indent="0">
              <a:buNone/>
            </a:pPr>
            <a:endParaRPr lang="en-US" dirty="0" smtClean="0"/>
          </a:p>
          <a:p>
            <a:pPr marL="82296" indent="0">
              <a:buNone/>
            </a:pPr>
            <a:r>
              <a:rPr lang="en-US" sz="2400" dirty="0" err="1" smtClean="0"/>
              <a:t>Halaman</a:t>
            </a:r>
            <a:r>
              <a:rPr lang="en-US" sz="2400" dirty="0" smtClean="0"/>
              <a:t> home </a:t>
            </a:r>
            <a:r>
              <a:rPr lang="en-US" sz="2400" dirty="0" err="1" smtClean="0"/>
              <a:t>bawah</a:t>
            </a:r>
            <a:r>
              <a:rPr lang="en-US" sz="2400" dirty="0" smtClean="0"/>
              <a:t> </a:t>
            </a:r>
            <a:r>
              <a:rPr lang="en-US" sz="2400" dirty="0" err="1" smtClean="0"/>
              <a:t>sebelum</a:t>
            </a:r>
            <a:r>
              <a:rPr lang="en-US" sz="2400" dirty="0" smtClean="0"/>
              <a:t> di </a:t>
            </a:r>
            <a:r>
              <a:rPr lang="en-US" sz="2400" dirty="0" err="1" smtClean="0"/>
              <a:t>ubah</a:t>
            </a:r>
            <a:endParaRPr lang="en-US" sz="2400" dirty="0" smtClean="0"/>
          </a:p>
          <a:p>
            <a:pPr marL="82296" indent="0">
              <a:buNone/>
            </a:pPr>
            <a:endParaRPr lang="en-US" sz="2400" dirty="0"/>
          </a:p>
        </p:txBody>
      </p:sp>
      <p:pic>
        <p:nvPicPr>
          <p:cNvPr id="8" name="Picture 7"/>
          <p:cNvPicPr/>
          <p:nvPr/>
        </p:nvPicPr>
        <p:blipFill rotWithShape="1">
          <a:blip r:embed="rId2"/>
          <a:srcRect l="22763" t="7613" r="23735" b="8984"/>
          <a:stretch/>
        </p:blipFill>
        <p:spPr bwMode="auto">
          <a:xfrm>
            <a:off x="1981200" y="609600"/>
            <a:ext cx="5334000" cy="29413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/>
          <p:cNvPicPr/>
          <p:nvPr/>
        </p:nvPicPr>
        <p:blipFill rotWithShape="1">
          <a:blip r:embed="rId3"/>
          <a:srcRect l="22763" t="7613" r="24124" b="9676"/>
          <a:stretch/>
        </p:blipFill>
        <p:spPr bwMode="auto">
          <a:xfrm>
            <a:off x="1981200" y="3962400"/>
            <a:ext cx="5410200" cy="27432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4645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52400"/>
            <a:ext cx="7498080" cy="6400800"/>
          </a:xfrm>
        </p:spPr>
        <p:txBody>
          <a:bodyPr/>
          <a:lstStyle/>
          <a:p>
            <a:pPr marL="82296" indent="0">
              <a:buNone/>
            </a:pPr>
            <a:r>
              <a:rPr lang="en-US" sz="2400" dirty="0" err="1"/>
              <a:t>Halaman</a:t>
            </a:r>
            <a:r>
              <a:rPr lang="en-US" sz="2400" dirty="0"/>
              <a:t> home </a:t>
            </a:r>
            <a:r>
              <a:rPr lang="en-US" sz="2400" dirty="0" err="1"/>
              <a:t>atas</a:t>
            </a:r>
            <a:r>
              <a:rPr lang="en-US" sz="2400" dirty="0"/>
              <a:t> </a:t>
            </a:r>
            <a:r>
              <a:rPr lang="en-US" sz="2400" dirty="0" err="1" smtClean="0"/>
              <a:t>sesudah</a:t>
            </a:r>
            <a:r>
              <a:rPr lang="en-US" sz="2400" dirty="0" smtClean="0"/>
              <a:t> </a:t>
            </a:r>
            <a:r>
              <a:rPr lang="en-US" sz="2400" dirty="0"/>
              <a:t>di </a:t>
            </a:r>
            <a:r>
              <a:rPr lang="en-US" sz="2400" dirty="0" err="1"/>
              <a:t>ubah</a:t>
            </a:r>
            <a:endParaRPr lang="en-US" sz="2400" dirty="0"/>
          </a:p>
          <a:p>
            <a:pPr marL="82296" indent="0">
              <a:buNone/>
            </a:pPr>
            <a:endParaRPr lang="en-US" dirty="0" smtClean="0"/>
          </a:p>
          <a:p>
            <a:pPr marL="82296" indent="0">
              <a:buNone/>
            </a:pPr>
            <a:endParaRPr lang="en-US" dirty="0"/>
          </a:p>
          <a:p>
            <a:pPr marL="82296" indent="0">
              <a:buNone/>
            </a:pPr>
            <a:endParaRPr lang="en-US" dirty="0" smtClean="0"/>
          </a:p>
          <a:p>
            <a:pPr marL="82296" indent="0">
              <a:buNone/>
            </a:pPr>
            <a:endParaRPr lang="en-US" dirty="0"/>
          </a:p>
          <a:p>
            <a:pPr marL="82296" indent="0">
              <a:buNone/>
            </a:pPr>
            <a:endParaRPr lang="en-US" dirty="0" smtClean="0"/>
          </a:p>
          <a:p>
            <a:pPr marL="82296" indent="0">
              <a:buNone/>
            </a:pPr>
            <a:r>
              <a:rPr lang="en-US" sz="2400" dirty="0" err="1" smtClean="0"/>
              <a:t>Halaman</a:t>
            </a:r>
            <a:r>
              <a:rPr lang="en-US" sz="2400" dirty="0" smtClean="0"/>
              <a:t> </a:t>
            </a:r>
            <a:r>
              <a:rPr lang="en-US" sz="2400" dirty="0"/>
              <a:t>home </a:t>
            </a:r>
            <a:r>
              <a:rPr lang="en-US" sz="2400" dirty="0" err="1"/>
              <a:t>atas</a:t>
            </a:r>
            <a:r>
              <a:rPr lang="en-US" sz="2400" dirty="0"/>
              <a:t> </a:t>
            </a:r>
            <a:r>
              <a:rPr lang="en-US" sz="2400" dirty="0" err="1"/>
              <a:t>sesudah</a:t>
            </a:r>
            <a:r>
              <a:rPr lang="en-US" sz="2400" dirty="0"/>
              <a:t> di </a:t>
            </a:r>
            <a:r>
              <a:rPr lang="en-US" sz="2400" dirty="0" err="1" smtClean="0"/>
              <a:t>ubah</a:t>
            </a:r>
            <a:endParaRPr lang="en-US" sz="2400" dirty="0" smtClean="0"/>
          </a:p>
          <a:p>
            <a:pPr marL="82296" indent="0">
              <a:buNone/>
            </a:pPr>
            <a:endParaRPr lang="en-US" sz="2400" dirty="0"/>
          </a:p>
          <a:p>
            <a:pPr marL="82296" indent="0">
              <a:buNone/>
            </a:pPr>
            <a:endParaRPr lang="en-US" dirty="0"/>
          </a:p>
        </p:txBody>
      </p:sp>
      <p:pic>
        <p:nvPicPr>
          <p:cNvPr id="1026" name="Picture 2" descr="C:\Users\AXIOO\Downloads\SUDAH JADI\iwata-travel home u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609600"/>
            <a:ext cx="56388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XIOO\Downloads\SUDAH JADI\iwata-travel home dow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3886200"/>
            <a:ext cx="5638800" cy="296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584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304800"/>
            <a:ext cx="7498080" cy="5943600"/>
          </a:xfrm>
        </p:spPr>
        <p:txBody>
          <a:bodyPr/>
          <a:lstStyle/>
          <a:p>
            <a:pPr marL="82296" indent="0">
              <a:buNone/>
            </a:pPr>
            <a:r>
              <a:rPr lang="en-US" sz="2400" dirty="0" smtClean="0"/>
              <a:t>About us </a:t>
            </a:r>
            <a:r>
              <a:rPr lang="en-US" sz="2400" dirty="0" err="1" smtClean="0"/>
              <a:t>iwata</a:t>
            </a:r>
            <a:r>
              <a:rPr lang="en-US" sz="2400" dirty="0" smtClean="0"/>
              <a:t> travel</a:t>
            </a:r>
          </a:p>
          <a:p>
            <a:pPr marL="82296" indent="0">
              <a:buNone/>
            </a:pPr>
            <a:endParaRPr lang="en-US" sz="2400" dirty="0"/>
          </a:p>
          <a:p>
            <a:pPr marL="82296" indent="0">
              <a:buNone/>
            </a:pPr>
            <a:endParaRPr lang="en-US" sz="2400" dirty="0" smtClean="0"/>
          </a:p>
          <a:p>
            <a:pPr marL="82296" indent="0">
              <a:buNone/>
            </a:pPr>
            <a:endParaRPr lang="en-US" sz="2400" dirty="0" smtClean="0"/>
          </a:p>
          <a:p>
            <a:pPr marL="82296" indent="0">
              <a:buNone/>
            </a:pPr>
            <a:endParaRPr lang="en-US" dirty="0" smtClean="0"/>
          </a:p>
          <a:p>
            <a:pPr marL="82296" indent="0">
              <a:buNone/>
            </a:pPr>
            <a:endParaRPr lang="en-US" dirty="0"/>
          </a:p>
        </p:txBody>
      </p:sp>
      <p:pic>
        <p:nvPicPr>
          <p:cNvPr id="2050" name="Picture 2" descr="C:\Users\AXIOO\Downloads\SUDAH JADI\iwata-travel about u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6442" y="1066800"/>
            <a:ext cx="5893558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4009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45</TotalTime>
  <Words>32</Words>
  <Application>Microsoft Office PowerPoint</Application>
  <PresentationFormat>On-screen Show (4:3)</PresentationFormat>
  <Paragraphs>25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Solstice</vt:lpstr>
      <vt:lpstr>NAMA KELOMPOK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NAMA KELOMPOK</dc:title>
  <dc:creator>AXIOO</dc:creator>
  <cp:lastModifiedBy>AXIOO</cp:lastModifiedBy>
  <cp:revision>5</cp:revision>
  <dcterms:created xsi:type="dcterms:W3CDTF">2017-11-10T14:27:19Z</dcterms:created>
  <dcterms:modified xsi:type="dcterms:W3CDTF">2017-11-10T15:12:45Z</dcterms:modified>
</cp:coreProperties>
</file>

<file path=docProps/thumbnail.jpeg>
</file>